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1" r:id="rId3"/>
    <p:sldId id="258" r:id="rId4"/>
    <p:sldId id="259" r:id="rId5"/>
    <p:sldId id="260" r:id="rId6"/>
    <p:sldId id="256" r:id="rId7"/>
    <p:sldId id="264" r:id="rId8"/>
    <p:sldId id="257" r:id="rId9"/>
    <p:sldId id="263" r:id="rId10"/>
    <p:sldId id="262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134F3A-F7E4-4170-873A-7AD08B5F91B5}">
          <p14:sldIdLst>
            <p14:sldId id="266"/>
            <p14:sldId id="261"/>
            <p14:sldId id="258"/>
            <p14:sldId id="259"/>
            <p14:sldId id="260"/>
            <p14:sldId id="256"/>
            <p14:sldId id="264"/>
            <p14:sldId id="257"/>
            <p14:sldId id="263"/>
            <p14:sldId id="262"/>
            <p14:sldId id="265"/>
            <p14:sldId id="267"/>
            <p14:sldId id="269"/>
          </p14:sldIdLst>
        </p14:section>
        <p14:section name="Untitled Section" id="{25223758-64E1-443F-B587-3C2EDC21A8C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01F12-CFF2-47EF-BFEB-6ABA3DC43954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383E-9A61-4FCC-ACF3-CCAE7F5498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26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F383E-9A61-4FCC-ACF3-CCAE7F54989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80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F383E-9A61-4FCC-ACF3-CCAE7F54989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225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079641"/>
      </p:ext>
    </p:extLst>
  </p:cSld>
  <p:clrMapOvr>
    <a:masterClrMapping/>
  </p:clrMapOvr>
  <p:transition spd="slow" advTm="1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383035"/>
      </p:ext>
    </p:extLst>
  </p:cSld>
  <p:clrMapOvr>
    <a:masterClrMapping/>
  </p:clrMapOvr>
  <p:transition spd="slow" advTm="1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118527"/>
      </p:ext>
    </p:extLst>
  </p:cSld>
  <p:clrMapOvr>
    <a:masterClrMapping/>
  </p:clrMapOvr>
  <p:transition spd="slow" advTm="1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195464"/>
      </p:ext>
    </p:extLst>
  </p:cSld>
  <p:clrMapOvr>
    <a:masterClrMapping/>
  </p:clrMapOvr>
  <p:transition spd="slow" advTm="1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7052759"/>
      </p:ext>
    </p:extLst>
  </p:cSld>
  <p:clrMapOvr>
    <a:masterClrMapping/>
  </p:clrMapOvr>
  <p:transition spd="slow" advTm="1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678253"/>
      </p:ext>
    </p:extLst>
  </p:cSld>
  <p:clrMapOvr>
    <a:masterClrMapping/>
  </p:clrMapOvr>
  <p:transition spd="slow" advTm="1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950578"/>
      </p:ext>
    </p:extLst>
  </p:cSld>
  <p:clrMapOvr>
    <a:masterClrMapping/>
  </p:clrMapOvr>
  <p:transition spd="slow" advTm="1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226391"/>
      </p:ext>
    </p:extLst>
  </p:cSld>
  <p:clrMapOvr>
    <a:masterClrMapping/>
  </p:clrMapOvr>
  <p:transition spd="slow" advTm="1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5609966"/>
      </p:ext>
    </p:extLst>
  </p:cSld>
  <p:clrMapOvr>
    <a:masterClrMapping/>
  </p:clrMapOvr>
  <p:transition spd="slow" advTm="1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226644"/>
      </p:ext>
    </p:extLst>
  </p:cSld>
  <p:clrMapOvr>
    <a:masterClrMapping/>
  </p:clrMapOvr>
  <p:transition spd="slow" advTm="1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115816"/>
      </p:ext>
    </p:extLst>
  </p:cSld>
  <p:clrMapOvr>
    <a:masterClrMapping/>
  </p:clrMapOvr>
  <p:transition spd="slow" advTm="1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8B9C-D967-4927-B020-72D3668F2CFF}" type="datetimeFigureOut">
              <a:rPr lang="en-CA" smtClean="0"/>
              <a:t>2014-10-03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D145C-C7B5-4547-ADD7-2FECDC3BF4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00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n0thing/1515832447/in/photolist-3iX3bc-a44vQ2-6ygMv9-gJ43SP-h4TmxP-gkegjH-gqS4id-bpWozZ-bpWoiV-oyxpe-5qzDaH-2tmJ75-eMvD2T-6N7MDv-2PpTb-aGLZfB-7DoSnH-ndS2cE-5fYRe3-bZNbwo-2PQi-6oymuN-cKXqeY-m56pb-m54EV-gVbco-4UPu1V-abZai8-75mXPX-2dLEVG-3xJESq-hpT9y-juRpSf-94zvLB-4zt6Bv-abHMjQ-apLbLx-2JC836-4tg6YL-6WTcV-cbu6sq-6S5e27-3xEq8r-7DoSxa-6QKefz-4zEfeb-6Qe2gE-fbYKK4-bTYri-6gbYZs" TargetMode="External"/><Relationship Id="rId13" Type="http://schemas.openxmlformats.org/officeDocument/2006/relationships/hyperlink" Target="https://www.flickr.com/photos/ahhyeah/101408115/in/photolist-9XK6M-8wseGk-5W6qSD-4k3Xyq-5prJw-4PQDdH-4otU7T-4PQJzx-bVsuvF-2PWziT-HiHqF-jMqUg4-hYdrdc-4SNNMH-7BLTC9-eiZuD4-rxACD-6cacri-99NwWr-5LPkq9-2sHH9B-aY536k-2AtxvH-7Q6QAj-7Q6YQb-6E1U8-5qJuue-5Q95G7-5zSxXz-7uqLWu-9782sc-o88Jw5-4E2zcQ-8Dz2hm-99RnAy-nQLE88-7fVxcV-59evb5-98dqBS-bvUhd-aNam2-nQMtyt-avKDrm-5b8z5F-fcPCyx-DVwCv-4mYZve-4mZ1nX-4mZ5LX-4mYYAp" TargetMode="External"/><Relationship Id="rId3" Type="http://schemas.openxmlformats.org/officeDocument/2006/relationships/hyperlink" Target="https://www.flickr.com/photos/villify/12329013845/in/photolist-9kpUe3-aoMmRf-efNfHY-55fbhg-egmGV3-eJ8geX-cEJChm-9Ua7Zx-5EopA4-5MJveb-8WhP8A-68UFYF-9iYGTz-5NuuSJ-bZe5HJ-np5gaf-61HzUd-728PpQ-9jdCUM-5nNSSG-2K68fg-cJHGxJ-jMtqhe-72n24g-81cvHK-vQTbT-2PRN1v-48QgND-jeJneT-doMqBF-8z39cS-4com2P-BRvkE-4Qou3Y-F4D5V-dZu4aS-6B95yr-66kvP2-BRvmg-8z38LQ-fSQ7ZB-adFXNh-4Kk3gP-9UY8Pt-pKxNi-d27mBb-4sc2qF-8W35Xo-4o1trR-71UqPv" TargetMode="External"/><Relationship Id="rId7" Type="http://schemas.openxmlformats.org/officeDocument/2006/relationships/hyperlink" Target="https://www.flickr.com/photos/paulm/5574119017/in/photolist-99xKiL-9782sc-cs6BwA-5mafQF-4DWxXR-9uyPoi-7XHGL-4cpkBT-k5x2rK-4mEyPR-4FUWFV-7rgLYt-6gRJmh-7Xrhe6-8hFjsp-5CvT2b-yvi6Z-7Frdg-2mMw3-7yLYL7-6Mu9Ty-6kaWZr-68SEtr-7yw8z2-5rcjT4-2qMK1-4pXfXS-bz7kzD-dj4aCh-6dU8t3-7tN4r-62CmY2-9dB8A1-a58HG-a58r1-6EvzFL-a6GPmL-cYic5-a5imG-4pTdsB-6A2jex-a58AP-75R9MT-DwcL-a5imC-bz8tuK-41Y3jk-7aVXT3-9LBKha-AmxiA" TargetMode="External"/><Relationship Id="rId12" Type="http://schemas.openxmlformats.org/officeDocument/2006/relationships/hyperlink" Target="https://www.flickr.com/photos/conorkeller/7418107788/in/photolist-civK19-cDQ1eu-6pi2Cm-6pdTf4-96cTqU-6L45iC-6pi2m3-8M9x4C-6pi3oh-8VYG8a-8WJcdL-aEqVj2-b9UwY2-csAj1L-HWHne-6dCDjv-47LhKP-bKcXXF-8Js7Ds-bKarYR-dKKLM-JfMDz-4z5wrn-eYMinb-4z9Nv5-4z5BbR-4z9Kkf-8Trkji-4z5xYa-a7Vbsy-4z9NVY-4z5AY2-2SmfSo-5g1qsN-4z9Q9d-4z9QQG-4z9Qsd-4z9NjU-6mNuqd-5BL4gx-bFWp6D-5fW2mK-5g1oQ9-5fVZkp-5g1mDy-49zSSb-ctsYt9-5fW3ea-5g1kTU-94ybfy" TargetMode="External"/><Relationship Id="rId2" Type="http://schemas.openxmlformats.org/officeDocument/2006/relationships/hyperlink" Target="https://www.flickr.com/photos/strolicfurlan/14200280201/in/photolist-nCQ9zg-nmNXCX-4y4pi-9b1mmC-4pMo5-yvTkx-bX1cRk-g3Dqwo-61eMZG-C2X1p-3k7GK-8EdB3i-CVhMP-4JFHeL-78jpjd-a1W4kq-4Xmjq1-6SWrgM-bzy1PV-5SxMoj-7BNSre-8r7JrS-8RasDF-dqZmWq-PZqhm-4nLzTV-fiKs35-9EkZYU-7aAivi-5Cb1zu-bWdXxv-62QbbA-o2cipA-5kGSga-iDJAC-oPHfyE-w2p3U-e2z3HK-cBRRnA-aMH1e4-ids5CR-2ZL24-2a1Y-kLEXnX-hqKNUh-eoZV3A-7w5nHF-5LREDU-aVbLA-j1Zj5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ickr.com/photos/davidyuweb/4446734924/in/photolist-7LWFnw-9j4sda-aEbgtN-ocei3-7btGuG-fFKChY-LobZJ-LjTJM-dcWhUt-37RwuY-7kfv9-3bNwZu-8is3LS-grjT3-3Q4Fb-a1svqC-owqGpy-ewtABe-6YPSED-8fBwp6-8BctUs-a6gTRj-f2YHUq-dVmK3J-EmBkv-hghp5H-bcwpQ6-cC4uLE-2NGqt5-bDbK6p-6ABcfC-8pxsow-q3pBg-5uFETL-BwAzH-7kfva-dQivUF-4Qiv4F-87RZg-6EdSWq-pRPd3-BwAw3-6RwhiQ-k3RJN-5BXE86-aG4e4P-4MPC9a-4Ug4wE-nEWVPe-4JKA1m/" TargetMode="External"/><Relationship Id="rId11" Type="http://schemas.openxmlformats.org/officeDocument/2006/relationships/hyperlink" Target="https://www.flickr.com/photos/seandreilinger/4004828163/in/photolist-76TMTr-7ZYuZ7-a6AfU-dj44UM-6QQp2f-5vrisJ-611DPK-aMyo9-oMs75n-de82pW-8ssWd1-9vXSj2-a8rLe-66wezc-daGUQT-owKmMN-dXAcmM-ftdd8i-7WvynF-nYRCvQ-53tH1t-6GyzXK-daGUGx-tQBMw-b2Xhwe-5FeBiF-4EuDcx-dnvyqs-61mV6s-njkQuH-njCq9i-njm9Yr-gmjHsY-7XXFjn-3Spj96-7G9FF7-4gdb2G-4jELi6-9xDUKP-6zWWkN-5j6PNL-4wGDx1-8dnefr-5wZF3b-5wZFqQ-516scz-fWrXho-5wVPB8-8TrvFR-5wVhEH" TargetMode="External"/><Relationship Id="rId5" Type="http://schemas.openxmlformats.org/officeDocument/2006/relationships/hyperlink" Target="https://www.flickr.com/photos/lwr/6745404691/in/photolist-8pcUYy-4H7sE1-4rXohn-2qBeU-bh4XNT-fnSjPm-cpbJbq-FRTNU-4y3f4U-ctFbJ-nyBykM-5PdB3C-6pobVe-5mLAeG-o61quF-zsKYE-C2Yqy-aGsUD6-9o6SWi-5dB4LC-7joMNg-4XBbKt-ogArje-6wiWD5-3B4hy6-6XF2VA-6BzBGc-4pqiwa-aDzfgL-4ExwXh-7wVtPq-7KPPQb-NQUw1-j1kKj6-9dUYfh-GdXUs-bVyedM-nT9zF-689oTy-dFYHwE-36Q4pR-ntZAHX-9cSDvi-2tLHA-6m4p2-kYRmnc-9hbChu-fHSm3k-4MT7ix-h9oDrX" TargetMode="External"/><Relationship Id="rId10" Type="http://schemas.openxmlformats.org/officeDocument/2006/relationships/hyperlink" Target="https://www.flickr.com/photos/angelinegragasin/2055854959/in/photolist-48EN4a-FvhUX-aBhjN7-8LRFQ-aALuJG-2HGhrr-dm2Wju-9FUEcQ-eWf2hQ-9FUk5h-9FUAfj-7NxJZy-9FRxZc-rJHeJ-9FV3G7-9NZ3qc-fZQeav-hE6tMa-iswbBn-eALbXd-8yG5X4-ehCaE3-nAQB1V-9FUhzb-7DEV3N-dE8dPf-eMW18e-4XaZun-9RUne9-mBBug-acc5pa-6NkW76-eALdQo-eMVURP-5SQLbQ-eALf4f-eR6iKT-eAH67M-bjX6QG-6sm8sy-9FRR2P-6bC7dG-sfRbv-7xPXX6-7N5Qop-9Vvt94-6MJTyE-4wmLAr-2ZTfJv-gb4j81" TargetMode="External"/><Relationship Id="rId4" Type="http://schemas.openxmlformats.org/officeDocument/2006/relationships/hyperlink" Target="https://www.flickr.com/photos/loughboroughuniversitylibrary/6333984637/in/photolist-aDHjXF-9uPVG8-eyiTjs-nRtmXg-dPJysu-bk4t2G-bxYo9Z-oDWug-dLVkvr-3kftSZ-dNBELo-eximp6-5UwmvD-dPJ9eu-bxYqAX-3NuH8Q-chQiW-bqh9dj-9BCsr9-4Qb8dX-acmSSV-gfbHGN-7vWy6u-bF5wZj-4FnsKY-8qKovN-efCGG4-5chSo1-a2gCWj-akFR3u-dSk7Zq-ovuHPw-hdQc3S-aimnuX-det8ic-dKjwW-8eDzdf-iGkCN-iGkED-anxHwx-787Wt9-796cfx-byJi75-egsXoe-e4w7BP-9urLf3-5CPr6H-dvUAuW-jCqz-m7NPcv" TargetMode="External"/><Relationship Id="rId9" Type="http://schemas.openxmlformats.org/officeDocument/2006/relationships/hyperlink" Target="https://www.flickr.com/photos/rlukebryant/2061263888/in/photolist-499vWy-495uWz-499wT1-499whL-499wFA-499wyQ-nEQJDS-499wqh-495w64-3zaA8-owQrk2-a7iR6t-anKaYf-8KbUPM-93gJcU-frnsvX-7aPkUe-7t4V4P-7eLryh-72hXSg-8pRq4G-a3oQpv-ardxXU-dUA8ZC-7sVNCe-77KW8j-nfdRA4-awKfDu-7dobVW-8FeMLH-dnyn4k-9VUouG-orgZrx-84Te2B-oqVWyd-aBRNnC-6Hkich-7mXbeQ-6PyKqc-bAc1Qv-7hNfWX-7b8Yb2-9eygaX-8LuCdh-bBh4BV-bAc8e1-8pSW3J-8Bm1jr-9sYDeM-nrH5C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073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229600" cy="1143000"/>
          </a:xfrm>
        </p:spPr>
        <p:txBody>
          <a:bodyPr>
            <a:noAutofit/>
          </a:bodyPr>
          <a:lstStyle/>
          <a:p>
            <a:r>
              <a:rPr lang="en-CA" sz="11500" dirty="0" smtClean="0">
                <a:solidFill>
                  <a:schemeClr val="bg1"/>
                </a:solidFill>
              </a:rPr>
              <a:t>I </a:t>
            </a:r>
            <a:r>
              <a:rPr lang="en-CA" sz="11500" dirty="0" smtClean="0"/>
              <a:t>imagine</a:t>
            </a:r>
            <a:r>
              <a:rPr lang="en-CA" sz="11500" dirty="0" smtClean="0">
                <a:solidFill>
                  <a:schemeClr val="bg1"/>
                </a:solidFill>
              </a:rPr>
              <a:t>…</a:t>
            </a:r>
            <a:endParaRPr lang="en-CA" sz="11500" dirty="0">
              <a:solidFill>
                <a:schemeClr val="bg1"/>
              </a:solidFill>
            </a:endParaRPr>
          </a:p>
        </p:txBody>
      </p:sp>
      <p:pic>
        <p:nvPicPr>
          <p:cNvPr id="5" name="Bruce Cockburn - Wondering Where The Lions A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691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"/>
            <a:ext cx="9152652" cy="68560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Learning from Experts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981352183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2"/>
            <a:ext cx="9144000" cy="68507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7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chemeClr val="bg1"/>
                </a:solidFill>
              </a:rPr>
              <a:t>Learning through gaming</a:t>
            </a:r>
            <a:endParaRPr lang="en-C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70328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5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Autofit/>
          </a:bodyPr>
          <a:lstStyle/>
          <a:p>
            <a:r>
              <a:rPr lang="en-CA" sz="7200" dirty="0" smtClean="0">
                <a:solidFill>
                  <a:schemeClr val="bg1"/>
                </a:solidFill>
              </a:rPr>
              <a:t>I imagine teaching online.</a:t>
            </a:r>
            <a:endParaRPr lang="en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17375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6480720"/>
          </a:xfrm>
        </p:spPr>
        <p:txBody>
          <a:bodyPr>
            <a:noAutofit/>
          </a:bodyPr>
          <a:lstStyle/>
          <a:p>
            <a:pPr algn="l"/>
            <a:r>
              <a:rPr lang="en-CA" sz="900" u="sng" dirty="0" smtClean="0">
                <a:hlinkClick r:id="rId2"/>
              </a:rPr>
              <a:t>https://www.flickr.com/photos/strolicfurlan/14200280201/in/photolist-nCQ9zg-nmNXCX-4y4pi-9b1mmC-4pMo5-yvTkx-bX1cRk-g3Dqwo-61eMZG-C2X1p-3k7GK-8EdB3i-CVhMP-4JFHeL-78jpjd-a1W4kq-4Xmjq1-6SWrgM-bzy1PV-5SxMoj-7BNSre-8r7JrS-8RasDF-dqZmWq-PZqhm-4nLzTV-fiKs35-9EkZYU-7aAivi-5Cb1zu-bWdXxv-62QbbA-o2cipA-5kGSga-iDJAC-oPHfyE-w2p3U-e2z3HK-cBRRnA-aMH1e4-ids5CR-2ZL24-2a1Y-kLEXnX-hqKNUh-eoZV3A-7w5nHF-5LREDU-aVbLA-j1Zj5o</a:t>
            </a: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dirty="0" smtClean="0"/>
              <a:t> </a:t>
            </a:r>
            <a:br>
              <a:rPr lang="en-CA" sz="900" dirty="0" smtClean="0"/>
            </a:br>
            <a:r>
              <a:rPr lang="en-CA" sz="900" u="sng" dirty="0" smtClean="0">
                <a:hlinkClick r:id="rId3"/>
              </a:rPr>
              <a:t>https://www.flickr.com/photos/villify/12329013845/in/photolist-9kpUe3-aoMmRf-efNfHY-55fbhg-egmGV3-eJ8geX-cEJChm-9Ua7Zx-5EopA4-5MJveb-8WhP8A-68UFYF-9iYGTz-5NuuSJ-bZe5HJ-np5gaf-61HzUd-728PpQ-9jdCUM-5nNSSG-2K68fg-cJHGxJ-jMtqhe-72n24g-81cvHK-vQTbT-2PRN1v-48QgND-jeJneT-doMqBF-8z39cS-4com2P-BRvkE-4Qou3Y-F4D5V-dZu4aS-6B95yr-66kvP2-BRvmg-8z38LQ-fSQ7ZB-adFXNh-4Kk3gP-9UY8Pt-pKxNi-d27mBb-4sc2qF-8W35Xo-4o1trR-71UqPv</a:t>
            </a: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dirty="0" smtClean="0"/>
              <a:t> </a:t>
            </a:r>
            <a:br>
              <a:rPr lang="en-CA" sz="900" dirty="0" smtClean="0"/>
            </a:br>
            <a:r>
              <a:rPr lang="en-CA" sz="900" u="sng" dirty="0" smtClean="0">
                <a:hlinkClick r:id="rId4"/>
              </a:rPr>
              <a:t>https://www.flickr.com/photos/loughboroughuniversitylibrary/6333984637/in/photolist-aDHjXF-9uPVG8-eyiTjs-nRtmXg-dPJysu-bk4t2G-bxYo9Z-oDWug-dLVkvr-3kftSZ-dNBELo-eximp6-5UwmvD-dPJ9eu-bxYqAX-3NuH8Q-chQiW-bqh9dj-9BCsr9-4Qb8dX-acmSSV-gfbHGN-7vWy6u-bF5wZj-4FnsKY-8qKovN-efCGG4-5chSo1-a2gCWj-akFR3u-dSk7Zq-ovuHPw-hdQc3S-aimnuX-det8ic-dKjwW-8eDzdf-iGkCN-iGkED-anxHwx-787Wt9-796cfx-byJi75-egsXoe-e4w7BP-9urLf3-5CPr6H-dvUAuW-jCqz-m7NPcv</a:t>
            </a: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dirty="0" smtClean="0"/>
              <a:t> </a:t>
            </a:r>
            <a:br>
              <a:rPr lang="en-CA" sz="900" dirty="0" smtClean="0"/>
            </a:br>
            <a:r>
              <a:rPr lang="en-CA" sz="900" u="sng" dirty="0" smtClean="0">
                <a:hlinkClick r:id="rId5"/>
              </a:rPr>
              <a:t>https://www.flickr.com/photos/lwr/6745404691/in/photolist-8pcUYy-4H7sE1-4rXohn-2qBeU-bh4XNT-fnSjPm-cpbJbq-FRTNU-4y3f4U-ctFbJ-nyBykM-5PdB3C-6pobVe-5mLAeG-o61quF-zsKYE-C2Yqy-aGsUD6-9o6SWi-5dB4LC-7joMNg-4XBbKt-ogArje-6wiWD5-3B4hy6-6XF2VA-6BzBGc-4pqiwa-aDzfgL-4ExwXh-7wVtPq-7KPPQb-NQUw1-j1kKj6-9dUYfh-GdXUs-bVyedM-nT9zF-689oTy-dFYHwE-36Q4pR-ntZAHX-9cSDvi-2tLHA-6m4p2-kYRmnc-9hbChu-fHSm3k-4MT7ix-h9oDrX</a:t>
            </a: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dirty="0" smtClean="0"/>
              <a:t> </a:t>
            </a:r>
            <a:br>
              <a:rPr lang="en-CA" sz="900" dirty="0" smtClean="0"/>
            </a:br>
            <a:r>
              <a:rPr lang="en-CA" sz="900" u="sng" dirty="0" smtClean="0">
                <a:hlinkClick r:id="rId6"/>
              </a:rPr>
              <a:t>https://www.flickr.com/photos/davidyuweb/4446734924/in/photolist-7LWFnw-9j4sda-aEbgtN-ocei3-7btGuG-fFKChY-LobZJ-LjTJM-dcWhUt-37RwuY-7kfv9-3bNwZu-8is3LS-grjT3-3Q4Fb-a1svqC-owqGpy-ewtABe-6YPSED-8fBwp6-8BctUs-a6gTRj-f2YHUq-dVmK3J-EmBkv-hghp5H-bcwpQ6-cC4uLE-2NGqt5-bDbK6p-6ABcfC-8pxsow-q3pBg-5uFETL-BwAzH-7kfva-dQivUF-4Qiv4F-87RZg-6EdSWq-pRPd3-BwAw3-6RwhiQ-k3RJN-5BXE86-aG4e4P-4MPC9a-4Ug4wE-nEWVPe-4JKA1m/</a:t>
            </a: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dirty="0" smtClean="0"/>
              <a:t> </a:t>
            </a:r>
            <a:br>
              <a:rPr lang="en-CA" sz="900" dirty="0" smtClean="0"/>
            </a:br>
            <a:r>
              <a:rPr lang="en-CA" sz="900" u="sng" dirty="0" smtClean="0">
                <a:hlinkClick r:id="rId7"/>
              </a:rPr>
              <a:t>https://www.flickr.com/photos/paulm/5574119017/in/photolist-99xKiL-9782sc-cs6BwA-5mafQF-4DWxXR-9uyPoi-7XHGL-4cpkBT-k5x2rK-4mEyPR-4FUWFV-7rgLYt-6gRJmh-7Xrhe6-8hFjsp-5CvT2b-yvi6Z-7Frdg-2mMw3-7yLYL7-6Mu9Ty-6kaWZr-68SEtr-7yw8z2-5rcjT4-2qMK1-4pXfXS-bz7kzD-dj4aCh-6dU8t3-7tN4r-62CmY2-9dB8A1-a58HG-a58r1-6EvzFL-a6GPmL-cYic5-a5imG-4pTdsB-6A2jex-a58AP-75R9MT-DwcL-a5imC-bz8tuK-41Y3jk-7aVXT3-9LBKha-AmxiA</a:t>
            </a:r>
            <a:r>
              <a:rPr lang="en-CA" sz="900" u="sng" dirty="0" smtClean="0"/>
              <a:t/>
            </a:r>
            <a:br>
              <a:rPr lang="en-CA" sz="900" u="sng" dirty="0" smtClean="0"/>
            </a:b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u="sng" dirty="0" smtClean="0">
                <a:hlinkClick r:id="rId8"/>
              </a:rPr>
              <a:t>https://www.flickr.com/photos/n0thing/1515832447/in/photolist-3iX3bc-a44vQ2-6ygMv9-gJ43SP-h4TmxP-gkegjH-gqS4id-bpWozZ-bpWoiV-oyxpe-5qzDaH-2tmJ75-eMvD2T-6N7MDv-2PpTb-aGLZfB-7DoSnH-ndS2cE-5fYRe3-bZNbwo-2PQi-6oymuN-cKXqeY-m56pb-m54EV-gVbco-4UPu1V-abZai8-75mXPX-2dLEVG-3xJESq-hpT9y-juRpSf-94zvLB-4zt6Bv-abHMjQ-apLbLx-2JC836-4tg6YL-6WTcV-cbu6sq-6S5e27-3xEq8r-7DoSxa-6QKefz-4zEfeb-6Qe2gE-fbYKK4-bTYri-6gbYZs</a:t>
            </a:r>
            <a:r>
              <a:rPr lang="en-CA" sz="900" u="sng" dirty="0" smtClean="0"/>
              <a:t/>
            </a:r>
            <a:br>
              <a:rPr lang="en-CA" sz="900" u="sng" dirty="0" smtClean="0"/>
            </a:b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u="sng" dirty="0" smtClean="0">
                <a:hlinkClick r:id="rId9"/>
              </a:rPr>
              <a:t>https://www.flickr.com/photos/rlukebryant/2061263888/in/photolist-499vWy-495uWz-499wT1-499whL-499wFA-499wyQ-nEQJDS-499wqh-495w64-3zaA8-owQrk2-a7iR6t-anKaYf-8KbUPM-93gJcU-frnsvX-7aPkUe-7t4V4P-7eLryh-72hXSg-8pRq4G-a3oQpv-ardxXU-dUA8ZC-7sVNCe-77KW8j-nfdRA4-awKfDu-7dobVW-8FeMLH-dnyn4k-9VUouG-orgZrx-84Te2B-oqVWyd-aBRNnC-6Hkich-7mXbeQ-6PyKqc-bAc1Qv-7hNfWX-7b8Yb2-9eygaX-8LuCdh-bBh4BV-bAc8e1-8pSW3J-8Bm1jr-9sYDeM-nrH5Cc</a:t>
            </a:r>
            <a:r>
              <a:rPr lang="en-CA" sz="900" u="sng" dirty="0" smtClean="0"/>
              <a:t/>
            </a:r>
            <a:br>
              <a:rPr lang="en-CA" sz="900" u="sng" dirty="0" smtClean="0"/>
            </a:b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u="sng" dirty="0" smtClean="0">
                <a:hlinkClick r:id="rId10"/>
              </a:rPr>
              <a:t>https://www.flickr.com/photos/angelinegragasin/2055854959/in/photolist-48EN4a-FvhUX-aBhjN7-8LRFQ-aALuJG-2HGhrr-dm2Wju-9FUEcQ-eWf2hQ-9FUk5h-9FUAfj-7NxJZy-9FRxZc-rJHeJ-9FV3G7-9NZ3qc-fZQeav-hE6tMa-iswbBn-eALbXd-8yG5X4-ehCaE3-nAQB1V-9FUhzb-7DEV3N-dE8dPf-eMW18e-4XaZun-9RUne9-mBBug-acc5pa-6NkW76-eALdQo-eMVURP-5SQLbQ-eALf4f-eR6iKT-eAH67M-bjX6QG-6sm8sy-9FRR2P-6bC7dG-sfRbv-7xPXX6-7N5Qop-9Vvt94-6MJTyE-4wmLAr-2ZTfJv-gb4j81</a:t>
            </a:r>
            <a:r>
              <a:rPr lang="en-CA" sz="900" u="sng" dirty="0" smtClean="0"/>
              <a:t/>
            </a:r>
            <a:br>
              <a:rPr lang="en-CA" sz="900" u="sng" dirty="0" smtClean="0"/>
            </a:b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u="sng" dirty="0" smtClean="0">
                <a:hlinkClick r:id="rId11"/>
              </a:rPr>
              <a:t>https://www.flickr.com/photos/seandreilinger/4004828163/in/photolist-76TMTr-7ZYuZ7-a6AfU-dj44UM-6QQp2f-5vrisJ-611DPK-aMyo9-oMs75n-de82pW-8ssWd1-9vXSj2-a8rLe-66wezc-daGUQT-owKmMN-dXAcmM-ftdd8i-7WvynF-nYRCvQ-53tH1t-6GyzXK-daGUGx-tQBMw-b2Xhwe-5FeBiF-4EuDcx-dnvyqs-61mV6s-njkQuH-njCq9i-njm9Yr-gmjHsY-7XXFjn-3Spj96-7G9FF7-4gdb2G-4jELi6-9xDUKP-6zWWkN-5j6PNL-4wGDx1-8dnefr-5wZF3b-5wZFqQ-516scz-fWrXho-5wVPB8-8TrvFR-5wVhEH</a:t>
            </a:r>
            <a:r>
              <a:rPr lang="en-CA" sz="900" u="sng" dirty="0" smtClean="0"/>
              <a:t/>
            </a:r>
            <a:br>
              <a:rPr lang="en-CA" sz="900" u="sng" dirty="0" smtClean="0"/>
            </a:b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u="sng" dirty="0" smtClean="0">
                <a:hlinkClick r:id="rId12"/>
              </a:rPr>
              <a:t>https://www.flickr.com/photos/conorkeller/7418107788/in/photolist-civK19-cDQ1eu-6pi2Cm-6pdTf4-96cTqU-6L45iC-6pi2m3-8M9x4C-6pi3oh-8VYG8a-8WJcdL-aEqVj2-b9UwY2-csAj1L-HWHne-6dCDjv-47LhKP-bKcXXF-8Js7Ds-bKarYR-dKKLM-JfMDz-4z5wrn-eYMinb-4z9Nv5-4z5BbR-4z9Kkf-8Trkji-4z5xYa-a7Vbsy-4z9NVY-4z5AY2-2SmfSo-5g1qsN-4z9Q9d-4z9QQG-4z9Qsd-4z9NjU-6mNuqd-5BL4gx-bFWp6D-5fW2mK-5g1oQ9-5fVZkp-5g1mDy-49zSSb-ctsYt9-5fW3ea-5g1kTU-94ybfy</a:t>
            </a:r>
            <a:r>
              <a:rPr lang="en-CA" sz="900" u="sng" dirty="0" smtClean="0"/>
              <a:t/>
            </a:r>
            <a:br>
              <a:rPr lang="en-CA" sz="900" u="sng" dirty="0" smtClean="0"/>
            </a:b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u="sng" dirty="0" smtClean="0">
                <a:hlinkClick r:id="rId13"/>
              </a:rPr>
              <a:t>https://www.flickr.com/photos/ahhyeah/101408115/in/photolist-9XK6M-8wseGk-5W6qSD-4k3Xyq-5prJw-4PQDdH-4otU7T-4PQJzx-bVsuvF-2PWziT-HiHqF-jMqUg4-hYdrdc-4SNNMH-7BLTC9-eiZuD4-rxACD-6cacri-99NwWr-5LPkq9-2sHH9B-aY536k-2AtxvH-7Q6QAj-7Q6YQb-6E1U8-5qJuue-5Q95G7-5zSxXz-7uqLWu-9782sc-o88Jw5-4E2zcQ-8Dz2hm-99RnAy-nQLE88-7fVxcV-59evb5-98dqBS-bvUhd-aNam2-nQMtyt-avKDrm-5b8z5F-fcPCyx-DVwCv-4mYZve-4mZ1nX-4mZ5LX-4mYYAp</a:t>
            </a:r>
            <a:r>
              <a:rPr lang="en-CA" sz="900" dirty="0" smtClean="0"/>
              <a:t/>
            </a:r>
            <a:br>
              <a:rPr lang="en-CA" sz="900" dirty="0" smtClean="0"/>
            </a:br>
            <a:r>
              <a:rPr lang="en-CA" sz="900" dirty="0" smtClean="0"/>
              <a:t> </a:t>
            </a:r>
            <a:br>
              <a:rPr lang="en-CA" sz="900" dirty="0" smtClean="0"/>
            </a:br>
            <a:r>
              <a:rPr lang="en-CA" sz="900" dirty="0" smtClean="0"/>
              <a:t> </a:t>
            </a:r>
            <a:br>
              <a:rPr lang="en-CA" sz="900" dirty="0" smtClean="0"/>
            </a:br>
            <a:r>
              <a:rPr lang="en-CA" sz="900" dirty="0" smtClean="0"/>
              <a:t/>
            </a:r>
            <a:br>
              <a:rPr lang="en-CA" sz="900" dirty="0" smtClean="0"/>
            </a:b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487678570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"/>
            <a:ext cx="9144000" cy="68294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-9808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chemeClr val="bg1"/>
                </a:solidFill>
              </a:rPr>
              <a:t>Self Directed Learning</a:t>
            </a:r>
            <a:endParaRPr lang="en-C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44288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6000" dirty="0" smtClean="0">
                <a:solidFill>
                  <a:schemeClr val="bg1"/>
                </a:solidFill>
              </a:rPr>
              <a:t>Choice in what you study</a:t>
            </a:r>
            <a:endParaRPr lang="en-C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38888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16"/>
            <a:ext cx="9144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Choice in when you study…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8210741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730949"/>
            <a:ext cx="8229600" cy="1143000"/>
          </a:xfrm>
        </p:spPr>
        <p:txBody>
          <a:bodyPr>
            <a:noAutofit/>
          </a:bodyPr>
          <a:lstStyle/>
          <a:p>
            <a:r>
              <a:rPr lang="en-CA" sz="6000" dirty="0" smtClean="0">
                <a:solidFill>
                  <a:schemeClr val="bg1"/>
                </a:solidFill>
              </a:rPr>
              <a:t>Creating Critical Thinkers</a:t>
            </a:r>
            <a:endParaRPr lang="en-C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48746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6530" cy="6897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065" y="4869160"/>
            <a:ext cx="7772400" cy="1470025"/>
          </a:xfrm>
        </p:spPr>
        <p:txBody>
          <a:bodyPr/>
          <a:lstStyle/>
          <a:p>
            <a:r>
              <a:rPr lang="en-CA" sz="7200" dirty="0" smtClean="0"/>
              <a:t>Engaging</a:t>
            </a:r>
            <a:r>
              <a:rPr lang="en-CA" dirty="0" smtClean="0"/>
              <a:t> </a:t>
            </a:r>
            <a:r>
              <a:rPr lang="en-CA" sz="7200" dirty="0" smtClean="0"/>
              <a:t>creativity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003466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8229600" cy="1143000"/>
          </a:xfrm>
        </p:spPr>
        <p:txBody>
          <a:bodyPr>
            <a:normAutofit/>
          </a:bodyPr>
          <a:lstStyle/>
          <a:p>
            <a:r>
              <a:rPr lang="en-CA" sz="6600" dirty="0" smtClean="0">
                <a:solidFill>
                  <a:schemeClr val="bg1"/>
                </a:solidFill>
              </a:rPr>
              <a:t>Building Relationships</a:t>
            </a:r>
            <a:endParaRPr lang="en-CA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63474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1156990"/>
          </a:xfrm>
        </p:spPr>
        <p:txBody>
          <a:bodyPr>
            <a:normAutofit/>
          </a:bodyPr>
          <a:lstStyle/>
          <a:p>
            <a:r>
              <a:rPr lang="en-CA" sz="5400" dirty="0" smtClean="0"/>
              <a:t>Collaboration across cultures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4276607911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smtClean="0"/>
              <a:t>Working together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966662714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45</Words>
  <Application>Microsoft Office PowerPoint</Application>
  <PresentationFormat>On-screen Show (4:3)</PresentationFormat>
  <Paragraphs>15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 imagine…</vt:lpstr>
      <vt:lpstr>Self Directed Learning</vt:lpstr>
      <vt:lpstr>Choice in what you study</vt:lpstr>
      <vt:lpstr>Choice in when you study…</vt:lpstr>
      <vt:lpstr>Creating Critical Thinkers</vt:lpstr>
      <vt:lpstr>Engaging creativity</vt:lpstr>
      <vt:lpstr>Building Relationships</vt:lpstr>
      <vt:lpstr>Collaboration across cultures</vt:lpstr>
      <vt:lpstr>Working together</vt:lpstr>
      <vt:lpstr>Learning from Experts</vt:lpstr>
      <vt:lpstr>Learning through gaming</vt:lpstr>
      <vt:lpstr>I imagine teaching online.</vt:lpstr>
      <vt:lpstr>https://www.flickr.com/photos/strolicfurlan/14200280201/in/photolist-nCQ9zg-nmNXCX-4y4pi-9b1mmC-4pMo5-yvTkx-bX1cRk-g3Dqwo-61eMZG-C2X1p-3k7GK-8EdB3i-CVhMP-4JFHeL-78jpjd-a1W4kq-4Xmjq1-6SWrgM-bzy1PV-5SxMoj-7BNSre-8r7JrS-8RasDF-dqZmWq-PZqhm-4nLzTV-fiKs35-9EkZYU-7aAivi-5Cb1zu-bWdXxv-62QbbA-o2cipA-5kGSga-iDJAC-oPHfyE-w2p3U-e2z3HK-cBRRnA-aMH1e4-ids5CR-2ZL24-2a1Y-kLEXnX-hqKNUh-eoZV3A-7w5nHF-5LREDU-aVbLA-j1Zj5o   https://www.flickr.com/photos/villify/12329013845/in/photolist-9kpUe3-aoMmRf-efNfHY-55fbhg-egmGV3-eJ8geX-cEJChm-9Ua7Zx-5EopA4-5MJveb-8WhP8A-68UFYF-9iYGTz-5NuuSJ-bZe5HJ-np5gaf-61HzUd-728PpQ-9jdCUM-5nNSSG-2K68fg-cJHGxJ-jMtqhe-72n24g-81cvHK-vQTbT-2PRN1v-48QgND-jeJneT-doMqBF-8z39cS-4com2P-BRvkE-4Qou3Y-F4D5V-dZu4aS-6B95yr-66kvP2-BRvmg-8z38LQ-fSQ7ZB-adFXNh-4Kk3gP-9UY8Pt-pKxNi-d27mBb-4sc2qF-8W35Xo-4o1trR-71UqPv   https://www.flickr.com/photos/loughboroughuniversitylibrary/6333984637/in/photolist-aDHjXF-9uPVG8-eyiTjs-nRtmXg-dPJysu-bk4t2G-bxYo9Z-oDWug-dLVkvr-3kftSZ-dNBELo-eximp6-5UwmvD-dPJ9eu-bxYqAX-3NuH8Q-chQiW-bqh9dj-9BCsr9-4Qb8dX-acmSSV-gfbHGN-7vWy6u-bF5wZj-4FnsKY-8qKovN-efCGG4-5chSo1-a2gCWj-akFR3u-dSk7Zq-ovuHPw-hdQc3S-aimnuX-det8ic-dKjwW-8eDzdf-iGkCN-iGkED-anxHwx-787Wt9-796cfx-byJi75-egsXoe-e4w7BP-9urLf3-5CPr6H-dvUAuW-jCqz-m7NPcv   https://www.flickr.com/photos/lwr/6745404691/in/photolist-8pcUYy-4H7sE1-4rXohn-2qBeU-bh4XNT-fnSjPm-cpbJbq-FRTNU-4y3f4U-ctFbJ-nyBykM-5PdB3C-6pobVe-5mLAeG-o61quF-zsKYE-C2Yqy-aGsUD6-9o6SWi-5dB4LC-7joMNg-4XBbKt-ogArje-6wiWD5-3B4hy6-6XF2VA-6BzBGc-4pqiwa-aDzfgL-4ExwXh-7wVtPq-7KPPQb-NQUw1-j1kKj6-9dUYfh-GdXUs-bVyedM-nT9zF-689oTy-dFYHwE-36Q4pR-ntZAHX-9cSDvi-2tLHA-6m4p2-kYRmnc-9hbChu-fHSm3k-4MT7ix-h9oDrX   https://www.flickr.com/photos/davidyuweb/4446734924/in/photolist-7LWFnw-9j4sda-aEbgtN-ocei3-7btGuG-fFKChY-LobZJ-LjTJM-dcWhUt-37RwuY-7kfv9-3bNwZu-8is3LS-grjT3-3Q4Fb-a1svqC-owqGpy-ewtABe-6YPSED-8fBwp6-8BctUs-a6gTRj-f2YHUq-dVmK3J-EmBkv-hghp5H-bcwpQ6-cC4uLE-2NGqt5-bDbK6p-6ABcfC-8pxsow-q3pBg-5uFETL-BwAzH-7kfva-dQivUF-4Qiv4F-87RZg-6EdSWq-pRPd3-BwAw3-6RwhiQ-k3RJN-5BXE86-aG4e4P-4MPC9a-4Ug4wE-nEWVPe-4JKA1m/   https://www.flickr.com/photos/paulm/5574119017/in/photolist-99xKiL-9782sc-cs6BwA-5mafQF-4DWxXR-9uyPoi-7XHGL-4cpkBT-k5x2rK-4mEyPR-4FUWFV-7rgLYt-6gRJmh-7Xrhe6-8hFjsp-5CvT2b-yvi6Z-7Frdg-2mMw3-7yLYL7-6Mu9Ty-6kaWZr-68SEtr-7yw8z2-5rcjT4-2qMK1-4pXfXS-bz7kzD-dj4aCh-6dU8t3-7tN4r-62CmY2-9dB8A1-a58HG-a58r1-6EvzFL-a6GPmL-cYic5-a5imG-4pTdsB-6A2jex-a58AP-75R9MT-DwcL-a5imC-bz8tuK-41Y3jk-7aVXT3-9LBKha-AmxiA  https://www.flickr.com/photos/n0thing/1515832447/in/photolist-3iX3bc-a44vQ2-6ygMv9-gJ43SP-h4TmxP-gkegjH-gqS4id-bpWozZ-bpWoiV-oyxpe-5qzDaH-2tmJ75-eMvD2T-6N7MDv-2PpTb-aGLZfB-7DoSnH-ndS2cE-5fYRe3-bZNbwo-2PQi-6oymuN-cKXqeY-m56pb-m54EV-gVbco-4UPu1V-abZai8-75mXPX-2dLEVG-3xJESq-hpT9y-juRpSf-94zvLB-4zt6Bv-abHMjQ-apLbLx-2JC836-4tg6YL-6WTcV-cbu6sq-6S5e27-3xEq8r-7DoSxa-6QKefz-4zEfeb-6Qe2gE-fbYKK4-bTYri-6gbYZs  https://www.flickr.com/photos/rlukebryant/2061263888/in/photolist-499vWy-495uWz-499wT1-499whL-499wFA-499wyQ-nEQJDS-499wqh-495w64-3zaA8-owQrk2-a7iR6t-anKaYf-8KbUPM-93gJcU-frnsvX-7aPkUe-7t4V4P-7eLryh-72hXSg-8pRq4G-a3oQpv-ardxXU-dUA8ZC-7sVNCe-77KW8j-nfdRA4-awKfDu-7dobVW-8FeMLH-dnyn4k-9VUouG-orgZrx-84Te2B-oqVWyd-aBRNnC-6Hkich-7mXbeQ-6PyKqc-bAc1Qv-7hNfWX-7b8Yb2-9eygaX-8LuCdh-bBh4BV-bAc8e1-8pSW3J-8Bm1jr-9sYDeM-nrH5Cc  https://www.flickr.com/photos/angelinegragasin/2055854959/in/photolist-48EN4a-FvhUX-aBhjN7-8LRFQ-aALuJG-2HGhrr-dm2Wju-9FUEcQ-eWf2hQ-9FUk5h-9FUAfj-7NxJZy-9FRxZc-rJHeJ-9FV3G7-9NZ3qc-fZQeav-hE6tMa-iswbBn-eALbXd-8yG5X4-ehCaE3-nAQB1V-9FUhzb-7DEV3N-dE8dPf-eMW18e-4XaZun-9RUne9-mBBug-acc5pa-6NkW76-eALdQo-eMVURP-5SQLbQ-eALf4f-eR6iKT-eAH67M-bjX6QG-6sm8sy-9FRR2P-6bC7dG-sfRbv-7xPXX6-7N5Qop-9Vvt94-6MJTyE-4wmLAr-2ZTfJv-gb4j81  https://www.flickr.com/photos/seandreilinger/4004828163/in/photolist-76TMTr-7ZYuZ7-a6AfU-dj44UM-6QQp2f-5vrisJ-611DPK-aMyo9-oMs75n-de82pW-8ssWd1-9vXSj2-a8rLe-66wezc-daGUQT-owKmMN-dXAcmM-ftdd8i-7WvynF-nYRCvQ-53tH1t-6GyzXK-daGUGx-tQBMw-b2Xhwe-5FeBiF-4EuDcx-dnvyqs-61mV6s-njkQuH-njCq9i-njm9Yr-gmjHsY-7XXFjn-3Spj96-7G9FF7-4gdb2G-4jELi6-9xDUKP-6zWWkN-5j6PNL-4wGDx1-8dnefr-5wZF3b-5wZFqQ-516scz-fWrXho-5wVPB8-8TrvFR-5wVhEH  https://www.flickr.com/photos/conorkeller/7418107788/in/photolist-civK19-cDQ1eu-6pi2Cm-6pdTf4-96cTqU-6L45iC-6pi2m3-8M9x4C-6pi3oh-8VYG8a-8WJcdL-aEqVj2-b9UwY2-csAj1L-HWHne-6dCDjv-47LhKP-bKcXXF-8Js7Ds-bKarYR-dKKLM-JfMDz-4z5wrn-eYMinb-4z9Nv5-4z5BbR-4z9Kkf-8Trkji-4z5xYa-a7Vbsy-4z9NVY-4z5AY2-2SmfSo-5g1qsN-4z9Q9d-4z9QQG-4z9Qsd-4z9NjU-6mNuqd-5BL4gx-bFWp6D-5fW2mK-5g1oQ9-5fVZkp-5g1mDy-49zSSb-ctsYt9-5fW3ea-5g1kTU-94ybfy  https://www.flickr.com/photos/ahhyeah/101408115/in/photolist-9XK6M-8wseGk-5W6qSD-4k3Xyq-5prJw-4PQDdH-4otU7T-4PQJzx-bVsuvF-2PWziT-HiHqF-jMqUg4-hYdrdc-4SNNMH-7BLTC9-eiZuD4-rxACD-6cacri-99NwWr-5LPkq9-2sHH9B-aY536k-2AtxvH-7Q6QAj-7Q6YQb-6E1U8-5qJuue-5Q95G7-5zSxXz-7uqLWu-9782sc-o88Jw5-4E2zcQ-8Dz2hm-99RnAy-nQLE88-7fVxcV-59evb5-98dqBS-bvUhd-aNam2-nQMtyt-avKDrm-5b8z5F-fcPCyx-DVwCv-4mYZve-4mZ1nX-4mZ5LX-4mYYAp    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Cockram</dc:creator>
  <cp:lastModifiedBy>Derek Cockram</cp:lastModifiedBy>
  <cp:revision>18</cp:revision>
  <dcterms:created xsi:type="dcterms:W3CDTF">2014-10-04T00:48:42Z</dcterms:created>
  <dcterms:modified xsi:type="dcterms:W3CDTF">2014-10-04T05:37:46Z</dcterms:modified>
</cp:coreProperties>
</file>